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9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9" r:id="rId12"/>
    <p:sldId id="270" r:id="rId13"/>
    <p:sldId id="264" r:id="rId14"/>
    <p:sldId id="265" r:id="rId15"/>
    <p:sldId id="266" r:id="rId16"/>
    <p:sldId id="271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7022-3FDD-4403-965B-9671A94F0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5DAE-912A-4283-A1F8-55DB03B6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6A3D6-4F23-428D-A03F-E2E6F37B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0CDFA-281E-4097-81AF-96AF5FF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F5D58-18AF-4545-8D0C-37AB0990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0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598F-54C7-4673-8F2E-66925892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F43AC-5559-4692-A86E-5DB4C9BE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3FA3D-5B3C-410A-88F3-17B76620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8D0F-73E7-4533-B36C-FD79ECD5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B7922-BC87-4E0E-B488-672CB9DD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3EA2D-1121-453B-83A6-B7EB361B5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BF6E7-C0D5-4DFB-AC7E-AE979CA0C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10D4-7F89-4B23-9C45-B545FBB6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5605-4084-40C8-A8DC-25B83AA2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918B5-5D3A-4A2F-B170-FFE7E290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19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487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58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48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11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8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8357-D4CF-4D3D-B585-C17692FC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E8215-EA1A-4133-8594-B4995264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8B75A-0723-41D6-B910-5632CAB2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4E6D9-19B5-40A6-8E2E-F9A01CEE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7B7A2-700E-4EA3-BA4B-2AF907BF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98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78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59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12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64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05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B68E-F9DD-4586-B246-8D1154A8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B21B8-2EEE-46A1-980D-BE8EDFA48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C61B1-E4DF-4C55-9AC8-1CDB791F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02FD0-1988-4A2B-BCF3-4E45BCA5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A937B-384C-4463-BF17-E29D0A1D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E4D4-FF36-439D-9B72-4A56645D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9CF5-0127-474D-A0B3-D7F29B86B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4F82A-9A5E-47DB-94AA-A69934C55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1FF67-C869-466A-AFDD-0B42FFED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7DCB9-0A2C-446F-87F1-F26C5C07D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32B3-63A1-4E43-99C2-50E9CB0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E4EF-1145-461C-8D94-EE11120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5A6FE-5A44-41FE-A9B6-FD1807A8B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77BBE-F0F9-48CB-9F6C-317EBA52C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295B8-DE46-4219-9520-0B29F05BB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FB25C-B684-4C4C-81B2-B985A1186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E6AF3-85A1-4247-A8AB-30214143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67DAA-CFFC-406C-868D-15F07F15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5F4EF-7FA9-4EBB-8DB8-0F768A8F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57C0-21B3-4258-8A41-F301E332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38C2F-C348-4635-A198-A9FF348D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863E8-2CBE-4EDF-B87D-7AE41A6B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693C0-F89D-4882-99F3-C3CC8578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2425E-4FEC-4F7D-B8FA-648ED65BF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43B10-1CCA-4731-B97B-323D471A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2D9A7-EAE1-4297-8238-695B8728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B27E-22D2-4AE9-A683-089BF439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3619-F4B0-457E-BE6B-4FFABB16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9F9DE-4261-4622-9D3C-07F29EB44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EEE0-88FE-4E1E-BDB4-ABB6C050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9AB13-60FC-4675-A6B7-7FD5B2B5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83EF9-01DB-4CC9-8FF1-120A1FA0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697E-D4B4-470B-B327-6D2E787D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C62EB-8344-449C-8DBC-9B0299C9B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2303F-405E-4E36-9C7E-985D03BFC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50812-F627-406B-A233-FC039A0E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E2D0-62BE-4396-95BB-C1DF7816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5FB61-FE55-4028-B6D7-76FEDD87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2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A342F-2E7A-45BD-BB90-E9B8157C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41F2-F6A6-4979-B04F-264052CA3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58342-54F0-4B0A-A3F0-9172B4AB7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003B-96AF-4FF4-8376-12BCDE57A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FD34C-BAF6-4101-B16C-135633C51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5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8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7" Type="http://schemas.openxmlformats.org/officeDocument/2006/relationships/hyperlink" Target="https://fsharpforfunandprofit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fable.io/repl/" TargetMode="External"/><Relationship Id="rId5" Type="http://schemas.openxmlformats.org/officeDocument/2006/relationships/hyperlink" Target="https://exercism.io/" TargetMode="External"/><Relationship Id="rId4" Type="http://schemas.openxmlformats.org/officeDocument/2006/relationships/hyperlink" Target="https://fsharp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hyperlink" Target="https://github.com/srpeterson/fsharp-csharp-developers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4;p48">
            <a:extLst>
              <a:ext uri="{FF2B5EF4-FFF2-40B4-BE49-F238E27FC236}">
                <a16:creationId xmlns:a16="http://schemas.microsoft.com/office/drawing/2014/main" id="{A202707A-F804-45A4-8D4B-D93DAD22399D}"/>
              </a:ext>
            </a:extLst>
          </p:cNvPr>
          <p:cNvGrpSpPr/>
          <p:nvPr/>
        </p:nvGrpSpPr>
        <p:grpSpPr>
          <a:xfrm>
            <a:off x="1593669" y="557236"/>
            <a:ext cx="8830490" cy="1624259"/>
            <a:chOff x="1141281" y="897211"/>
            <a:chExt cx="6861300" cy="1481604"/>
          </a:xfrm>
        </p:grpSpPr>
        <p:cxnSp>
          <p:nvCxnSpPr>
            <p:cNvPr id="5" name="Google Shape;335;p48">
              <a:extLst>
                <a:ext uri="{FF2B5EF4-FFF2-40B4-BE49-F238E27FC236}">
                  <a16:creationId xmlns:a16="http://schemas.microsoft.com/office/drawing/2014/main" id="{60F296A4-1653-4BF1-A26E-FD9857C66BB8}"/>
                </a:ext>
              </a:extLst>
            </p:cNvPr>
            <p:cNvCxnSpPr/>
            <p:nvPr/>
          </p:nvCxnSpPr>
          <p:spPr>
            <a:xfrm>
              <a:off x="2751221" y="2378815"/>
              <a:ext cx="36510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" name="Google Shape;336;p48">
              <a:extLst>
                <a:ext uri="{FF2B5EF4-FFF2-40B4-BE49-F238E27FC236}">
                  <a16:creationId xmlns:a16="http://schemas.microsoft.com/office/drawing/2014/main" id="{37469600-641B-40C0-840D-33F23FE0543F}"/>
                </a:ext>
              </a:extLst>
            </p:cNvPr>
            <p:cNvCxnSpPr/>
            <p:nvPr/>
          </p:nvCxnSpPr>
          <p:spPr>
            <a:xfrm>
              <a:off x="2213811" y="1891822"/>
              <a:ext cx="47094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337;p48">
              <a:extLst>
                <a:ext uri="{FF2B5EF4-FFF2-40B4-BE49-F238E27FC236}">
                  <a16:creationId xmlns:a16="http://schemas.microsoft.com/office/drawing/2014/main" id="{326EB310-D11A-4FDE-A8C8-1D77FE169B2E}"/>
                </a:ext>
              </a:extLst>
            </p:cNvPr>
            <p:cNvCxnSpPr/>
            <p:nvPr/>
          </p:nvCxnSpPr>
          <p:spPr>
            <a:xfrm>
              <a:off x="1677546" y="1397954"/>
              <a:ext cx="57819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" name="Google Shape;338;p48">
              <a:extLst>
                <a:ext uri="{FF2B5EF4-FFF2-40B4-BE49-F238E27FC236}">
                  <a16:creationId xmlns:a16="http://schemas.microsoft.com/office/drawing/2014/main" id="{2D01B1B0-0F5F-4C9E-90F9-CEE2F4ABCDAA}"/>
                </a:ext>
              </a:extLst>
            </p:cNvPr>
            <p:cNvCxnSpPr/>
            <p:nvPr/>
          </p:nvCxnSpPr>
          <p:spPr>
            <a:xfrm>
              <a:off x="1141281" y="897211"/>
              <a:ext cx="68613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" name="Google Shape;339;p48">
            <a:extLst>
              <a:ext uri="{FF2B5EF4-FFF2-40B4-BE49-F238E27FC236}">
                <a16:creationId xmlns:a16="http://schemas.microsoft.com/office/drawing/2014/main" id="{0F653AF1-E5F0-4902-88B2-1C0B6C56B8BF}"/>
              </a:ext>
            </a:extLst>
          </p:cNvPr>
          <p:cNvGrpSpPr/>
          <p:nvPr/>
        </p:nvGrpSpPr>
        <p:grpSpPr>
          <a:xfrm rot="10800000">
            <a:off x="1593669" y="4310749"/>
            <a:ext cx="8830490" cy="2020717"/>
            <a:chOff x="1141281" y="897211"/>
            <a:chExt cx="6861300" cy="1481604"/>
          </a:xfrm>
        </p:grpSpPr>
        <p:cxnSp>
          <p:nvCxnSpPr>
            <p:cNvPr id="10" name="Google Shape;340;p48">
              <a:extLst>
                <a:ext uri="{FF2B5EF4-FFF2-40B4-BE49-F238E27FC236}">
                  <a16:creationId xmlns:a16="http://schemas.microsoft.com/office/drawing/2014/main" id="{07A0F9A1-CC65-4D64-9D2A-B4A0C2EA1750}"/>
                </a:ext>
              </a:extLst>
            </p:cNvPr>
            <p:cNvCxnSpPr/>
            <p:nvPr/>
          </p:nvCxnSpPr>
          <p:spPr>
            <a:xfrm>
              <a:off x="2751221" y="2378815"/>
              <a:ext cx="36510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341;p48">
              <a:extLst>
                <a:ext uri="{FF2B5EF4-FFF2-40B4-BE49-F238E27FC236}">
                  <a16:creationId xmlns:a16="http://schemas.microsoft.com/office/drawing/2014/main" id="{BE87AB18-6717-425E-8598-50E13D922C4D}"/>
                </a:ext>
              </a:extLst>
            </p:cNvPr>
            <p:cNvCxnSpPr/>
            <p:nvPr/>
          </p:nvCxnSpPr>
          <p:spPr>
            <a:xfrm>
              <a:off x="2213811" y="1891822"/>
              <a:ext cx="47094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342;p48">
              <a:extLst>
                <a:ext uri="{FF2B5EF4-FFF2-40B4-BE49-F238E27FC236}">
                  <a16:creationId xmlns:a16="http://schemas.microsoft.com/office/drawing/2014/main" id="{199A20E4-618C-4FA9-8389-0F2227CEDF88}"/>
                </a:ext>
              </a:extLst>
            </p:cNvPr>
            <p:cNvCxnSpPr/>
            <p:nvPr/>
          </p:nvCxnSpPr>
          <p:spPr>
            <a:xfrm>
              <a:off x="1677546" y="1397954"/>
              <a:ext cx="57819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343;p48">
              <a:extLst>
                <a:ext uri="{FF2B5EF4-FFF2-40B4-BE49-F238E27FC236}">
                  <a16:creationId xmlns:a16="http://schemas.microsoft.com/office/drawing/2014/main" id="{008914D7-8180-43F3-B419-3865DD5BD1D6}"/>
                </a:ext>
              </a:extLst>
            </p:cNvPr>
            <p:cNvCxnSpPr/>
            <p:nvPr/>
          </p:nvCxnSpPr>
          <p:spPr>
            <a:xfrm>
              <a:off x="1141281" y="897211"/>
              <a:ext cx="68613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4" name="Google Shape;333;p48">
            <a:extLst>
              <a:ext uri="{FF2B5EF4-FFF2-40B4-BE49-F238E27FC236}">
                <a16:creationId xmlns:a16="http://schemas.microsoft.com/office/drawing/2014/main" id="{6DF593FF-95FA-4BC8-B581-A5FF51DF59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44570" y="2895615"/>
            <a:ext cx="6763818" cy="712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59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Huh???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clue, sir!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What the…???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way!! Really???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Algebraic Type System (And/Or)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Option Type (Some/None)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Result Type (Ok/Error)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Units of Measure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795259" y="494715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On to actual code…!</a:t>
            </a:r>
          </a:p>
        </p:txBody>
      </p:sp>
    </p:spTree>
    <p:extLst>
      <p:ext uri="{BB962C8B-B14F-4D97-AF65-F5344CB8AC3E}">
        <p14:creationId xmlns:p14="http://schemas.microsoft.com/office/powerpoint/2010/main" val="345457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Basic Syntax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1478C-30D3-4EFF-955F-E45E9958D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63" y="2556153"/>
            <a:ext cx="6014210" cy="3127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F90AD7-D89B-4CA7-AA3F-C2D9A4669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973" y="2828021"/>
            <a:ext cx="4169926" cy="1829187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A10695A0-D85D-4107-814E-AA6A1B1CF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52" y="877955"/>
            <a:ext cx="2148187" cy="2093051"/>
          </a:xfrm>
          <a:prstGeom prst="rect">
            <a:avLst/>
          </a:prstGeom>
        </p:spPr>
      </p:pic>
      <p:pic>
        <p:nvPicPr>
          <p:cNvPr id="15" name="Picture 1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8C103500-29A0-479F-8B0F-1792161F2F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69" y="1311535"/>
            <a:ext cx="1244618" cy="12446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4A1EDC-53DE-44FE-92B4-B2BFB9876810}"/>
              </a:ext>
            </a:extLst>
          </p:cNvPr>
          <p:cNvSpPr txBox="1"/>
          <p:nvPr/>
        </p:nvSpPr>
        <p:spPr>
          <a:xfrm flipH="1">
            <a:off x="2697490" y="5012239"/>
            <a:ext cx="3557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7 lines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60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characters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66DE6D-CF48-4789-9BD9-108CC419114D}"/>
              </a:ext>
            </a:extLst>
          </p:cNvPr>
          <p:cNvSpPr txBox="1"/>
          <p:nvPr/>
        </p:nvSpPr>
        <p:spPr>
          <a:xfrm flipH="1">
            <a:off x="7589395" y="4981352"/>
            <a:ext cx="3557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3 lines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29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characters</a:t>
            </a:r>
          </a:p>
        </p:txBody>
      </p:sp>
    </p:spTree>
    <p:extLst>
      <p:ext uri="{BB962C8B-B14F-4D97-AF65-F5344CB8AC3E}">
        <p14:creationId xmlns:p14="http://schemas.microsoft.com/office/powerpoint/2010/main" val="232430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100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C# Interactive vs F# Interactive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263C-4DB1-439F-98F8-2C9F847C31A3}"/>
              </a:ext>
            </a:extLst>
          </p:cNvPr>
          <p:cNvSpPr txBox="1"/>
          <p:nvPr/>
        </p:nvSpPr>
        <p:spPr>
          <a:xfrm flipH="1">
            <a:off x="1751748" y="3150584"/>
            <a:ext cx="4718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Exists, but rather clumsy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Man, I’m jealous!!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0B371-1443-482E-8AE3-F2A209410BD3}"/>
              </a:ext>
            </a:extLst>
          </p:cNvPr>
          <p:cNvSpPr txBox="1"/>
          <p:nvPr/>
        </p:nvSpPr>
        <p:spPr>
          <a:xfrm flipH="1">
            <a:off x="6470055" y="3150584"/>
            <a:ext cx="5273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Easy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Script (.</a:t>
            </a:r>
            <a:r>
              <a:rPr lang="en-US" sz="2400" dirty="0" err="1">
                <a:latin typeface="Comic Sans MS" panose="030F0702030302020204" pitchFamily="66" charset="0"/>
              </a:rPr>
              <a:t>fsx</a:t>
            </a:r>
            <a:r>
              <a:rPr lang="en-US" sz="2400" dirty="0">
                <a:latin typeface="Comic Sans MS" panose="030F0702030302020204" pitchFamily="66" charset="0"/>
              </a:rPr>
              <a:t>) files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133D75C-9B1D-49B2-95C1-69EFF5153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13" y="1354025"/>
            <a:ext cx="2148187" cy="2093051"/>
          </a:xfrm>
          <a:prstGeom prst="rect">
            <a:avLst/>
          </a:prstGeom>
        </p:spPr>
      </p:pic>
      <p:pic>
        <p:nvPicPr>
          <p:cNvPr id="8" name="Picture 7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9112100A-6C53-4FB9-96A9-A5B796E4E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76" y="1778241"/>
            <a:ext cx="1244618" cy="12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0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Soo.. Why use F#?</a:t>
            </a:r>
          </a:p>
        </p:txBody>
      </p:sp>
      <p:pic>
        <p:nvPicPr>
          <p:cNvPr id="5" name="Picture 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F30598C3-DB69-4453-BEB9-9DE8A2DB8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53" y="290401"/>
            <a:ext cx="1244618" cy="1244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368B7-90F8-4951-AF99-10446D73A09B}"/>
              </a:ext>
            </a:extLst>
          </p:cNvPr>
          <p:cNvSpPr txBox="1"/>
          <p:nvPr/>
        </p:nvSpPr>
        <p:spPr>
          <a:xfrm flipH="1">
            <a:off x="1135860" y="1490008"/>
            <a:ext cx="94761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Never have to worry about nulls!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Less and more succinct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Compiler enforces correct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Interactive allows you to test code as you write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Self documenting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Focus on “what” not the “how”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Less time to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Makes you a better C# developer!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2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Books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2C2DC6-D1D8-4B07-B572-54E0789C0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34" y="2058174"/>
            <a:ext cx="2186467" cy="274165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2BB0A0-9F68-42B9-892B-EB8E9E492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84" y="2058174"/>
            <a:ext cx="2568354" cy="3082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33670-E798-4D30-9680-C0F1E1E76F5C}"/>
              </a:ext>
            </a:extLst>
          </p:cNvPr>
          <p:cNvSpPr txBox="1"/>
          <p:nvPr/>
        </p:nvSpPr>
        <p:spPr>
          <a:xfrm>
            <a:off x="958517" y="1378798"/>
            <a:ext cx="414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Get Programming with F#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38EF0-886F-4B58-B6E6-3E3BA750AA2B}"/>
              </a:ext>
            </a:extLst>
          </p:cNvPr>
          <p:cNvSpPr txBox="1"/>
          <p:nvPr/>
        </p:nvSpPr>
        <p:spPr>
          <a:xfrm>
            <a:off x="5665076" y="1378798"/>
            <a:ext cx="517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Domain Modeling Made Functional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43B91-A07B-4CFF-B057-D1ADD3EABC53}"/>
              </a:ext>
            </a:extLst>
          </p:cNvPr>
          <p:cNvSpPr txBox="1"/>
          <p:nvPr/>
        </p:nvSpPr>
        <p:spPr>
          <a:xfrm>
            <a:off x="1692328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Isaac Abraham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859CD-64FA-49B6-9C4C-A52EC2191FFA}"/>
              </a:ext>
            </a:extLst>
          </p:cNvPr>
          <p:cNvSpPr txBox="1"/>
          <p:nvPr/>
        </p:nvSpPr>
        <p:spPr>
          <a:xfrm>
            <a:off x="7189984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Scott </a:t>
            </a:r>
            <a:r>
              <a:rPr lang="en-US" sz="2400" dirty="0" err="1">
                <a:latin typeface="Comic Sans MS" panose="030F0702030302020204" pitchFamily="66" charset="0"/>
              </a:rPr>
              <a:t>Wlashin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5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578069" y="40990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Online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02697-CCDD-413D-A69D-F82F55445DA7}"/>
              </a:ext>
            </a:extLst>
          </p:cNvPr>
          <p:cNvSpPr txBox="1"/>
          <p:nvPr/>
        </p:nvSpPr>
        <p:spPr>
          <a:xfrm flipH="1">
            <a:off x="389625" y="1406004"/>
            <a:ext cx="10194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4"/>
              </a:rPr>
              <a:t>https://fsharp.org/</a:t>
            </a:r>
            <a:r>
              <a:rPr lang="en-US" sz="2400" dirty="0">
                <a:latin typeface="Comic Sans MS" panose="030F0702030302020204" pitchFamily="66" charset="0"/>
              </a:rPr>
              <a:t> - Official F# site with mentorship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5"/>
              </a:rPr>
              <a:t>https://exercism.io/</a:t>
            </a:r>
            <a:r>
              <a:rPr lang="en-US" sz="2400" dirty="0">
                <a:latin typeface="Comic Sans MS" panose="030F0702030302020204" pitchFamily="66" charset="0"/>
              </a:rPr>
              <a:t> - Online training with a mentor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6"/>
              </a:rPr>
              <a:t>https://fable.io/repl/</a:t>
            </a:r>
            <a:r>
              <a:rPr lang="en-US" sz="2400" dirty="0">
                <a:latin typeface="Comic Sans MS" panose="030F0702030302020204" pitchFamily="66" charset="0"/>
              </a:rPr>
              <a:t> - Online REPL with code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https://fsharpforfunandprofit.com/</a:t>
            </a:r>
            <a:r>
              <a:rPr lang="en-US" sz="2400" dirty="0"/>
              <a:t> </a:t>
            </a:r>
            <a:r>
              <a:rPr lang="en-US" sz="2400" dirty="0">
                <a:latin typeface="Comic Sans MS" panose="030F0702030302020204" pitchFamily="66" charset="0"/>
              </a:rPr>
              <a:t>- Scott </a:t>
            </a:r>
            <a:r>
              <a:rPr lang="en-US" sz="2400" dirty="0" err="1">
                <a:latin typeface="Comic Sans MS" panose="030F0702030302020204" pitchFamily="66" charset="0"/>
              </a:rPr>
              <a:t>Wlashin’s</a:t>
            </a:r>
            <a:r>
              <a:rPr lang="en-US" sz="2400" dirty="0">
                <a:latin typeface="Comic Sans MS" panose="030F0702030302020204" pitchFamily="66" charset="0"/>
              </a:rPr>
              <a:t> F# learning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Google – just do a search for “Learn F#”</a:t>
            </a:r>
          </a:p>
        </p:txBody>
      </p:sp>
    </p:spTree>
    <p:extLst>
      <p:ext uri="{BB962C8B-B14F-4D97-AF65-F5344CB8AC3E}">
        <p14:creationId xmlns:p14="http://schemas.microsoft.com/office/powerpoint/2010/main" val="115495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3731172" y="2396359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Thank you!!!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AE0A393-6D38-4AE7-8784-4C15D7E5EF75}"/>
              </a:ext>
            </a:extLst>
          </p:cNvPr>
          <p:cNvSpPr/>
          <p:nvPr/>
        </p:nvSpPr>
        <p:spPr>
          <a:xfrm rot="2010388">
            <a:off x="7859204" y="4885321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8B322-CAC9-4D7A-ADA5-667DC4D91D88}"/>
              </a:ext>
            </a:extLst>
          </p:cNvPr>
          <p:cNvSpPr txBox="1"/>
          <p:nvPr/>
        </p:nvSpPr>
        <p:spPr>
          <a:xfrm>
            <a:off x="6096000" y="4318553"/>
            <a:ext cx="643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Don’t forget! All the code, info and slides are here!</a:t>
            </a:r>
          </a:p>
        </p:txBody>
      </p:sp>
    </p:spTree>
    <p:extLst>
      <p:ext uri="{BB962C8B-B14F-4D97-AF65-F5344CB8AC3E}">
        <p14:creationId xmlns:p14="http://schemas.microsoft.com/office/powerpoint/2010/main" val="159138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4;p17">
            <a:extLst>
              <a:ext uri="{FF2B5EF4-FFF2-40B4-BE49-F238E27FC236}">
                <a16:creationId xmlns:a16="http://schemas.microsoft.com/office/drawing/2014/main" id="{8579BB55-908C-44D4-A076-455F4AFD1F5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01" y="6382933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E3A4FE-BD59-4074-A6BE-D2469C1B2428}"/>
              </a:ext>
            </a:extLst>
          </p:cNvPr>
          <p:cNvSpPr txBox="1"/>
          <p:nvPr/>
        </p:nvSpPr>
        <p:spPr>
          <a:xfrm>
            <a:off x="942508" y="1884769"/>
            <a:ext cx="1030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F# Primer for C# </a:t>
            </a:r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Developers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98BC6-D1A1-4A1C-9799-3462434407B6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3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379780"/>
            <a:ext cx="1206500" cy="2232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" name="Picture 6" descr="A brown and white dog on a leash&#10;&#10;Description automatically generated">
            <a:extLst>
              <a:ext uri="{FF2B5EF4-FFF2-40B4-BE49-F238E27FC236}">
                <a16:creationId xmlns:a16="http://schemas.microsoft.com/office/drawing/2014/main" id="{41C07B41-5C7C-46F6-AACD-A03E9F6EF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3" y="290401"/>
            <a:ext cx="7000730" cy="5153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CD9D9-0F81-445C-A722-CD4590EFF13E}"/>
              </a:ext>
            </a:extLst>
          </p:cNvPr>
          <p:cNvSpPr txBox="1"/>
          <p:nvPr/>
        </p:nvSpPr>
        <p:spPr>
          <a:xfrm>
            <a:off x="8053500" y="366140"/>
            <a:ext cx="35637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Steve Peterson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The Nerdery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Stephen.Peterson@outlook.com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Twitter: @</a:t>
            </a:r>
            <a:r>
              <a:rPr lang="en-US" dirty="0" err="1">
                <a:latin typeface="Comic Sans MS" panose="030F0702030302020204" pitchFamily="66" charset="0"/>
              </a:rPr>
              <a:t>steverpeterson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B90B5C6-D947-46FB-A983-767825536204}"/>
              </a:ext>
            </a:extLst>
          </p:cNvPr>
          <p:cNvSpPr/>
          <p:nvPr/>
        </p:nvSpPr>
        <p:spPr>
          <a:xfrm rot="2010388">
            <a:off x="8689521" y="4837450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ummingbird">
            <a:extLst>
              <a:ext uri="{FF2B5EF4-FFF2-40B4-BE49-F238E27FC236}">
                <a16:creationId xmlns:a16="http://schemas.microsoft.com/office/drawing/2014/main" id="{72862FF3-DDB1-4585-8E5F-AFA0EC8EC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3829" y="1928457"/>
            <a:ext cx="483703" cy="483703"/>
          </a:xfrm>
          <a:prstGeom prst="rect">
            <a:avLst/>
          </a:prstGeom>
        </p:spPr>
      </p:pic>
      <p:pic>
        <p:nvPicPr>
          <p:cNvPr id="13" name="Graphic 12" descr="Envelope">
            <a:extLst>
              <a:ext uri="{FF2B5EF4-FFF2-40B4-BE49-F238E27FC236}">
                <a16:creationId xmlns:a16="http://schemas.microsoft.com/office/drawing/2014/main" id="{F1F056FF-6AF8-4CA2-BB68-0160BD685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39751" y="1459278"/>
            <a:ext cx="413749" cy="413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85CA8E-D779-4D3C-8277-C212E0469514}"/>
              </a:ext>
            </a:extLst>
          </p:cNvPr>
          <p:cNvSpPr txBox="1"/>
          <p:nvPr/>
        </p:nvSpPr>
        <p:spPr>
          <a:xfrm>
            <a:off x="7545705" y="4467752"/>
            <a:ext cx="380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(all the code, info and slides)</a:t>
            </a:r>
          </a:p>
        </p:txBody>
      </p:sp>
    </p:spTree>
    <p:extLst>
      <p:ext uri="{BB962C8B-B14F-4D97-AF65-F5344CB8AC3E}">
        <p14:creationId xmlns:p14="http://schemas.microsoft.com/office/powerpoint/2010/main" val="3842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5657D-21C7-4326-8D65-8789DD08E07B}"/>
              </a:ext>
            </a:extLst>
          </p:cNvPr>
          <p:cNvSpPr txBox="1"/>
          <p:nvPr/>
        </p:nvSpPr>
        <p:spPr>
          <a:xfrm>
            <a:off x="1040524" y="399393"/>
            <a:ext cx="72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What’s on the menu…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F43FC-AB72-4FCE-BE32-F496E465C207}"/>
              </a:ext>
            </a:extLst>
          </p:cNvPr>
          <p:cNvSpPr txBox="1"/>
          <p:nvPr/>
        </p:nvSpPr>
        <p:spPr>
          <a:xfrm flipH="1">
            <a:off x="1040523" y="1620768"/>
            <a:ext cx="8198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Introduction to F#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C# language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Direct comparison of F# and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Soo.. Why use F#?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2A2E5-A295-4901-AAC6-DFFD89B92666}"/>
              </a:ext>
            </a:extLst>
          </p:cNvPr>
          <p:cNvSpPr txBox="1"/>
          <p:nvPr/>
        </p:nvSpPr>
        <p:spPr>
          <a:xfrm>
            <a:off x="1040524" y="4129236"/>
            <a:ext cx="9732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Disclaimer!!!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This goal of this talk is not to teach you F#.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But rather…</a:t>
            </a:r>
          </a:p>
        </p:txBody>
      </p:sp>
    </p:spTree>
    <p:extLst>
      <p:ext uri="{BB962C8B-B14F-4D97-AF65-F5344CB8AC3E}">
        <p14:creationId xmlns:p14="http://schemas.microsoft.com/office/powerpoint/2010/main" val="82134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 descr="A couple of people standing next to a person&#10;&#10;Description automatically generated">
            <a:extLst>
              <a:ext uri="{FF2B5EF4-FFF2-40B4-BE49-F238E27FC236}">
                <a16:creationId xmlns:a16="http://schemas.microsoft.com/office/drawing/2014/main" id="{21F3EE8C-5527-437E-9209-4B8F57840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38" y="929113"/>
            <a:ext cx="8165381" cy="45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Introducing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620767"/>
            <a:ext cx="936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shipped with Visual Studio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class citizen of the .NET language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a 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Fully interoperable with C# libraries and vice versa</a:t>
            </a:r>
          </a:p>
        </p:txBody>
      </p:sp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1986998B-DCBE-409A-B1C0-2BD91AA4F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51" y="54920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Evolution of C#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241712"/>
            <a:ext cx="4718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LINQ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Anonymous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53BEF-CB64-4112-9F4D-3C83DDDC0122}"/>
              </a:ext>
            </a:extLst>
          </p:cNvPr>
          <p:cNvSpPr txBox="1"/>
          <p:nvPr/>
        </p:nvSpPr>
        <p:spPr>
          <a:xfrm flipH="1">
            <a:off x="1040522" y="1897423"/>
            <a:ext cx="7917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Lambda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Extension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1040522" y="2599301"/>
            <a:ext cx="9364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Value type tuples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Pattern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Expression Bodies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Inline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B0706-E163-4AE4-A43A-9C96AA4DB8AE}"/>
              </a:ext>
            </a:extLst>
          </p:cNvPr>
          <p:cNvSpPr txBox="1"/>
          <p:nvPr/>
        </p:nvSpPr>
        <p:spPr>
          <a:xfrm flipH="1">
            <a:off x="1076470" y="4102015"/>
            <a:ext cx="936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Nullable Reference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Switch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Default Interface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Indices and Ranges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12" y="-261069"/>
            <a:ext cx="3341832" cy="325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3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Object Oriented (OOP)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Reference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Private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dependency 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not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Static Value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Public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Enforced dependency order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9B424E-5FF5-4BD8-B3F0-C06F8CEAC2DA}"/>
              </a:ext>
            </a:extLst>
          </p:cNvPr>
          <p:cNvSpPr txBox="1"/>
          <p:nvPr/>
        </p:nvSpPr>
        <p:spPr>
          <a:xfrm>
            <a:off x="3373686" y="5235771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More examples to come…</a:t>
            </a:r>
          </a:p>
        </p:txBody>
      </p:sp>
    </p:spTree>
    <p:extLst>
      <p:ext uri="{BB962C8B-B14F-4D97-AF65-F5344CB8AC3E}">
        <p14:creationId xmlns:p14="http://schemas.microsoft.com/office/powerpoint/2010/main" val="67048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Imperative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Classes to hold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Declarative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Record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Higher order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Nope!! Open what </a:t>
            </a:r>
            <a:r>
              <a:rPr lang="en-US" sz="2400" dirty="0" err="1">
                <a:latin typeface="Comic Sans MS" panose="030F0702030302020204" pitchFamily="66" charset="0"/>
              </a:rPr>
              <a:t>ya</a:t>
            </a:r>
            <a:r>
              <a:rPr lang="en-US" sz="2400" dirty="0">
                <a:latin typeface="Comic Sans MS" panose="030F0702030302020204" pitchFamily="66" charset="0"/>
              </a:rPr>
              <a:t> need!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321547" y="511123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More examples to come…</a:t>
            </a:r>
          </a:p>
        </p:txBody>
      </p:sp>
    </p:spTree>
    <p:extLst>
      <p:ext uri="{BB962C8B-B14F-4D97-AF65-F5344CB8AC3E}">
        <p14:creationId xmlns:p14="http://schemas.microsoft.com/office/powerpoint/2010/main" val="341014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608</Words>
  <Application>Microsoft Office PowerPoint</Application>
  <PresentationFormat>Widescreen</PresentationFormat>
  <Paragraphs>119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Office Theme</vt:lpstr>
      <vt:lpstr>Storyboard Layouts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Peterson</dc:creator>
  <cp:lastModifiedBy>Steve Peterson</cp:lastModifiedBy>
  <cp:revision>82</cp:revision>
  <dcterms:created xsi:type="dcterms:W3CDTF">2020-03-21T14:54:53Z</dcterms:created>
  <dcterms:modified xsi:type="dcterms:W3CDTF">2020-05-21T20:45:48Z</dcterms:modified>
</cp:coreProperties>
</file>